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8" r:id="rId3"/>
    <p:sldId id="257" r:id="rId4"/>
    <p:sldId id="259" r:id="rId5"/>
    <p:sldId id="261" r:id="rId6"/>
    <p:sldId id="264" r:id="rId7"/>
    <p:sldId id="260" r:id="rId8"/>
    <p:sldId id="262" r:id="rId9"/>
    <p:sldId id="268" r:id="rId10"/>
    <p:sldId id="263" r:id="rId11"/>
    <p:sldId id="270" r:id="rId12"/>
    <p:sldId id="271" r:id="rId13"/>
    <p:sldId id="273" r:id="rId14"/>
    <p:sldId id="275" r:id="rId15"/>
    <p:sldId id="269" r:id="rId16"/>
    <p:sldId id="272" r:id="rId17"/>
    <p:sldId id="276" r:id="rId18"/>
    <p:sldId id="277" r:id="rId19"/>
    <p:sldId id="278" r:id="rId20"/>
    <p:sldId id="267" r:id="rId21"/>
    <p:sldId id="265"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7F09CB-EF24-42D3-BD3C-163B70E91D4E}" v="638" dt="2024-06-18T19:10:25.8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7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Starnes" userId="437800095dab864d" providerId="LiveId" clId="{EB7F09CB-EF24-42D3-BD3C-163B70E91D4E}"/>
    <pc:docChg chg="undo custSel delSld modSld sldOrd">
      <pc:chgData name="Jeffrey Starnes" userId="437800095dab864d" providerId="LiveId" clId="{EB7F09CB-EF24-42D3-BD3C-163B70E91D4E}" dt="2024-06-18T19:10:25.841" v="686" actId="20577"/>
      <pc:docMkLst>
        <pc:docMk/>
      </pc:docMkLst>
      <pc:sldChg chg="modSp mod modAnim">
        <pc:chgData name="Jeffrey Starnes" userId="437800095dab864d" providerId="LiveId" clId="{EB7F09CB-EF24-42D3-BD3C-163B70E91D4E}" dt="2024-06-18T18:37:03.224" v="38" actId="20577"/>
        <pc:sldMkLst>
          <pc:docMk/>
          <pc:sldMk cId="3671576507" sldId="260"/>
        </pc:sldMkLst>
        <pc:spChg chg="mod">
          <ac:chgData name="Jeffrey Starnes" userId="437800095dab864d" providerId="LiveId" clId="{EB7F09CB-EF24-42D3-BD3C-163B70E91D4E}" dt="2024-06-18T18:37:03.224" v="38" actId="20577"/>
          <ac:spMkLst>
            <pc:docMk/>
            <pc:sldMk cId="3671576507" sldId="260"/>
            <ac:spMk id="3" creationId="{00000000-0000-0000-0000-000000000000}"/>
          </ac:spMkLst>
        </pc:spChg>
      </pc:sldChg>
      <pc:sldChg chg="modSp mod modAnim">
        <pc:chgData name="Jeffrey Starnes" userId="437800095dab864d" providerId="LiveId" clId="{EB7F09CB-EF24-42D3-BD3C-163B70E91D4E}" dt="2024-06-18T18:39:55.426" v="70" actId="20577"/>
        <pc:sldMkLst>
          <pc:docMk/>
          <pc:sldMk cId="579095472" sldId="262"/>
        </pc:sldMkLst>
        <pc:spChg chg="mod">
          <ac:chgData name="Jeffrey Starnes" userId="437800095dab864d" providerId="LiveId" clId="{EB7F09CB-EF24-42D3-BD3C-163B70E91D4E}" dt="2024-06-18T18:39:55.426" v="70" actId="20577"/>
          <ac:spMkLst>
            <pc:docMk/>
            <pc:sldMk cId="579095472" sldId="262"/>
            <ac:spMk id="3" creationId="{00000000-0000-0000-0000-000000000000}"/>
          </ac:spMkLst>
        </pc:spChg>
      </pc:sldChg>
      <pc:sldChg chg="modSp mod">
        <pc:chgData name="Jeffrey Starnes" userId="437800095dab864d" providerId="LiveId" clId="{EB7F09CB-EF24-42D3-BD3C-163B70E91D4E}" dt="2024-06-18T18:47:12.728" v="126" actId="20577"/>
        <pc:sldMkLst>
          <pc:docMk/>
          <pc:sldMk cId="162192373" sldId="263"/>
        </pc:sldMkLst>
        <pc:spChg chg="mod">
          <ac:chgData name="Jeffrey Starnes" userId="437800095dab864d" providerId="LiveId" clId="{EB7F09CB-EF24-42D3-BD3C-163B70E91D4E}" dt="2024-06-18T18:47:12.728" v="126" actId="20577"/>
          <ac:spMkLst>
            <pc:docMk/>
            <pc:sldMk cId="162192373" sldId="263"/>
            <ac:spMk id="2" creationId="{00000000-0000-0000-0000-000000000000}"/>
          </ac:spMkLst>
        </pc:spChg>
      </pc:sldChg>
      <pc:sldChg chg="modSp mod ord modAnim">
        <pc:chgData name="Jeffrey Starnes" userId="437800095dab864d" providerId="LiveId" clId="{EB7F09CB-EF24-42D3-BD3C-163B70E91D4E}" dt="2024-06-18T19:06:36.858" v="684" actId="14"/>
        <pc:sldMkLst>
          <pc:docMk/>
          <pc:sldMk cId="3834522427" sldId="265"/>
        </pc:sldMkLst>
        <pc:spChg chg="mod">
          <ac:chgData name="Jeffrey Starnes" userId="437800095dab864d" providerId="LiveId" clId="{EB7F09CB-EF24-42D3-BD3C-163B70E91D4E}" dt="2024-06-18T19:06:36.858" v="684" actId="14"/>
          <ac:spMkLst>
            <pc:docMk/>
            <pc:sldMk cId="3834522427" sldId="265"/>
            <ac:spMk id="3" creationId="{00000000-0000-0000-0000-000000000000}"/>
          </ac:spMkLst>
        </pc:spChg>
      </pc:sldChg>
      <pc:sldChg chg="modSp modAnim">
        <pc:chgData name="Jeffrey Starnes" userId="437800095dab864d" providerId="LiveId" clId="{EB7F09CB-EF24-42D3-BD3C-163B70E91D4E}" dt="2024-06-18T18:41:33.128" v="81" actId="20577"/>
        <pc:sldMkLst>
          <pc:docMk/>
          <pc:sldMk cId="1330605335" sldId="268"/>
        </pc:sldMkLst>
        <pc:spChg chg="mod">
          <ac:chgData name="Jeffrey Starnes" userId="437800095dab864d" providerId="LiveId" clId="{EB7F09CB-EF24-42D3-BD3C-163B70E91D4E}" dt="2024-06-18T18:41:33.128" v="81" actId="20577"/>
          <ac:spMkLst>
            <pc:docMk/>
            <pc:sldMk cId="1330605335" sldId="268"/>
            <ac:spMk id="3" creationId="{00000000-0000-0000-0000-000000000000}"/>
          </ac:spMkLst>
        </pc:spChg>
      </pc:sldChg>
      <pc:sldChg chg="modSp mod ord modAnim">
        <pc:chgData name="Jeffrey Starnes" userId="437800095dab864d" providerId="LiveId" clId="{EB7F09CB-EF24-42D3-BD3C-163B70E91D4E}" dt="2024-06-18T19:02:29.600" v="583" actId="6549"/>
        <pc:sldMkLst>
          <pc:docMk/>
          <pc:sldMk cId="4188933236" sldId="269"/>
        </pc:sldMkLst>
        <pc:spChg chg="mod">
          <ac:chgData name="Jeffrey Starnes" userId="437800095dab864d" providerId="LiveId" clId="{EB7F09CB-EF24-42D3-BD3C-163B70E91D4E}" dt="2024-06-18T18:48:39.022" v="150" actId="20577"/>
          <ac:spMkLst>
            <pc:docMk/>
            <pc:sldMk cId="4188933236" sldId="269"/>
            <ac:spMk id="2" creationId="{00000000-0000-0000-0000-000000000000}"/>
          </ac:spMkLst>
        </pc:spChg>
        <pc:spChg chg="mod">
          <ac:chgData name="Jeffrey Starnes" userId="437800095dab864d" providerId="LiveId" clId="{EB7F09CB-EF24-42D3-BD3C-163B70E91D4E}" dt="2024-06-18T19:02:29.600" v="583" actId="6549"/>
          <ac:spMkLst>
            <pc:docMk/>
            <pc:sldMk cId="4188933236" sldId="269"/>
            <ac:spMk id="3" creationId="{00000000-0000-0000-0000-000000000000}"/>
          </ac:spMkLst>
        </pc:spChg>
      </pc:sldChg>
      <pc:sldChg chg="modSp mod">
        <pc:chgData name="Jeffrey Starnes" userId="437800095dab864d" providerId="LiveId" clId="{EB7F09CB-EF24-42D3-BD3C-163B70E91D4E}" dt="2024-06-18T18:47:16.685" v="127"/>
        <pc:sldMkLst>
          <pc:docMk/>
          <pc:sldMk cId="395425259" sldId="270"/>
        </pc:sldMkLst>
        <pc:spChg chg="mod">
          <ac:chgData name="Jeffrey Starnes" userId="437800095dab864d" providerId="LiveId" clId="{EB7F09CB-EF24-42D3-BD3C-163B70E91D4E}" dt="2024-06-18T18:47:16.685" v="127"/>
          <ac:spMkLst>
            <pc:docMk/>
            <pc:sldMk cId="395425259" sldId="270"/>
            <ac:spMk id="4" creationId="{00000000-0000-0000-0000-000000000000}"/>
          </ac:spMkLst>
        </pc:spChg>
      </pc:sldChg>
      <pc:sldChg chg="modSp mod">
        <pc:chgData name="Jeffrey Starnes" userId="437800095dab864d" providerId="LiveId" clId="{EB7F09CB-EF24-42D3-BD3C-163B70E91D4E}" dt="2024-06-18T18:47:18.991" v="128"/>
        <pc:sldMkLst>
          <pc:docMk/>
          <pc:sldMk cId="1694075017" sldId="271"/>
        </pc:sldMkLst>
        <pc:spChg chg="mod">
          <ac:chgData name="Jeffrey Starnes" userId="437800095dab864d" providerId="LiveId" clId="{EB7F09CB-EF24-42D3-BD3C-163B70E91D4E}" dt="2024-06-18T18:47:18.991" v="128"/>
          <ac:spMkLst>
            <pc:docMk/>
            <pc:sldMk cId="1694075017" sldId="271"/>
            <ac:spMk id="2" creationId="{00000000-0000-0000-0000-000000000000}"/>
          </ac:spMkLst>
        </pc:spChg>
      </pc:sldChg>
      <pc:sldChg chg="modSp mod modAnim">
        <pc:chgData name="Jeffrey Starnes" userId="437800095dab864d" providerId="LiveId" clId="{EB7F09CB-EF24-42D3-BD3C-163B70E91D4E}" dt="2024-06-18T19:03:54.312" v="594" actId="14"/>
        <pc:sldMkLst>
          <pc:docMk/>
          <pc:sldMk cId="982305126" sldId="272"/>
        </pc:sldMkLst>
        <pc:spChg chg="mod">
          <ac:chgData name="Jeffrey Starnes" userId="437800095dab864d" providerId="LiveId" clId="{EB7F09CB-EF24-42D3-BD3C-163B70E91D4E}" dt="2024-06-18T18:48:43.270" v="151"/>
          <ac:spMkLst>
            <pc:docMk/>
            <pc:sldMk cId="982305126" sldId="272"/>
            <ac:spMk id="2" creationId="{00000000-0000-0000-0000-000000000000}"/>
          </ac:spMkLst>
        </pc:spChg>
        <pc:spChg chg="mod">
          <ac:chgData name="Jeffrey Starnes" userId="437800095dab864d" providerId="LiveId" clId="{EB7F09CB-EF24-42D3-BD3C-163B70E91D4E}" dt="2024-06-18T19:03:54.312" v="594" actId="14"/>
          <ac:spMkLst>
            <pc:docMk/>
            <pc:sldMk cId="982305126" sldId="272"/>
            <ac:spMk id="3" creationId="{00000000-0000-0000-0000-000000000000}"/>
          </ac:spMkLst>
        </pc:spChg>
      </pc:sldChg>
      <pc:sldChg chg="modSp mod ord">
        <pc:chgData name="Jeffrey Starnes" userId="437800095dab864d" providerId="LiveId" clId="{EB7F09CB-EF24-42D3-BD3C-163B70E91D4E}" dt="2024-06-18T18:47:22.055" v="129"/>
        <pc:sldMkLst>
          <pc:docMk/>
          <pc:sldMk cId="3941274560" sldId="273"/>
        </pc:sldMkLst>
        <pc:spChg chg="mod">
          <ac:chgData name="Jeffrey Starnes" userId="437800095dab864d" providerId="LiveId" clId="{EB7F09CB-EF24-42D3-BD3C-163B70E91D4E}" dt="2024-06-18T18:47:22.055" v="129"/>
          <ac:spMkLst>
            <pc:docMk/>
            <pc:sldMk cId="3941274560" sldId="273"/>
            <ac:spMk id="4" creationId="{00000000-0000-0000-0000-000000000000}"/>
          </ac:spMkLst>
        </pc:spChg>
      </pc:sldChg>
      <pc:sldChg chg="modSp del mod modAnim">
        <pc:chgData name="Jeffrey Starnes" userId="437800095dab864d" providerId="LiveId" clId="{EB7F09CB-EF24-42D3-BD3C-163B70E91D4E}" dt="2024-06-18T18:55:37.032" v="423" actId="47"/>
        <pc:sldMkLst>
          <pc:docMk/>
          <pc:sldMk cId="545499487" sldId="274"/>
        </pc:sldMkLst>
        <pc:spChg chg="mod">
          <ac:chgData name="Jeffrey Starnes" userId="437800095dab864d" providerId="LiveId" clId="{EB7F09CB-EF24-42D3-BD3C-163B70E91D4E}" dt="2024-06-18T18:48:46.256" v="152"/>
          <ac:spMkLst>
            <pc:docMk/>
            <pc:sldMk cId="545499487" sldId="274"/>
            <ac:spMk id="2" creationId="{00000000-0000-0000-0000-000000000000}"/>
          </ac:spMkLst>
        </pc:spChg>
        <pc:spChg chg="mod">
          <ac:chgData name="Jeffrey Starnes" userId="437800095dab864d" providerId="LiveId" clId="{EB7F09CB-EF24-42D3-BD3C-163B70E91D4E}" dt="2024-06-18T18:54:44.465" v="342" actId="21"/>
          <ac:spMkLst>
            <pc:docMk/>
            <pc:sldMk cId="545499487" sldId="274"/>
            <ac:spMk id="3" creationId="{00000000-0000-0000-0000-000000000000}"/>
          </ac:spMkLst>
        </pc:spChg>
      </pc:sldChg>
      <pc:sldChg chg="modSp mod ord">
        <pc:chgData name="Jeffrey Starnes" userId="437800095dab864d" providerId="LiveId" clId="{EB7F09CB-EF24-42D3-BD3C-163B70E91D4E}" dt="2024-06-18T18:47:26.230" v="130"/>
        <pc:sldMkLst>
          <pc:docMk/>
          <pc:sldMk cId="3228811419" sldId="275"/>
        </pc:sldMkLst>
        <pc:spChg chg="mod">
          <ac:chgData name="Jeffrey Starnes" userId="437800095dab864d" providerId="LiveId" clId="{EB7F09CB-EF24-42D3-BD3C-163B70E91D4E}" dt="2024-06-18T18:47:26.230" v="130"/>
          <ac:spMkLst>
            <pc:docMk/>
            <pc:sldMk cId="3228811419" sldId="275"/>
            <ac:spMk id="4" creationId="{00000000-0000-0000-0000-000000000000}"/>
          </ac:spMkLst>
        </pc:spChg>
      </pc:sldChg>
      <pc:sldChg chg="modSp modAnim">
        <pc:chgData name="Jeffrey Starnes" userId="437800095dab864d" providerId="LiveId" clId="{EB7F09CB-EF24-42D3-BD3C-163B70E91D4E}" dt="2024-06-18T19:04:21.980" v="595" actId="20577"/>
        <pc:sldMkLst>
          <pc:docMk/>
          <pc:sldMk cId="4207976912" sldId="276"/>
        </pc:sldMkLst>
        <pc:spChg chg="mod">
          <ac:chgData name="Jeffrey Starnes" userId="437800095dab864d" providerId="LiveId" clId="{EB7F09CB-EF24-42D3-BD3C-163B70E91D4E}" dt="2024-06-18T18:48:49.150" v="153"/>
          <ac:spMkLst>
            <pc:docMk/>
            <pc:sldMk cId="4207976912" sldId="276"/>
            <ac:spMk id="2" creationId="{00000000-0000-0000-0000-000000000000}"/>
          </ac:spMkLst>
        </pc:spChg>
        <pc:spChg chg="mod">
          <ac:chgData name="Jeffrey Starnes" userId="437800095dab864d" providerId="LiveId" clId="{EB7F09CB-EF24-42D3-BD3C-163B70E91D4E}" dt="2024-06-18T19:04:21.980" v="595" actId="20577"/>
          <ac:spMkLst>
            <pc:docMk/>
            <pc:sldMk cId="4207976912" sldId="276"/>
            <ac:spMk id="3" creationId="{00000000-0000-0000-0000-000000000000}"/>
          </ac:spMkLst>
        </pc:spChg>
      </pc:sldChg>
      <pc:sldChg chg="modSp modAnim">
        <pc:chgData name="Jeffrey Starnes" userId="437800095dab864d" providerId="LiveId" clId="{EB7F09CB-EF24-42D3-BD3C-163B70E91D4E}" dt="2024-06-18T19:10:25.841" v="686" actId="20577"/>
        <pc:sldMkLst>
          <pc:docMk/>
          <pc:sldMk cId="1959607523" sldId="278"/>
        </pc:sldMkLst>
        <pc:spChg chg="mod">
          <ac:chgData name="Jeffrey Starnes" userId="437800095dab864d" providerId="LiveId" clId="{EB7F09CB-EF24-42D3-BD3C-163B70E91D4E}" dt="2024-06-18T19:10:25.841" v="686" actId="20577"/>
          <ac:spMkLst>
            <pc:docMk/>
            <pc:sldMk cId="1959607523" sldId="27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5DF37-27DF-C7F8-0CB0-1049CA1FBB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BA2349-47E8-8BD8-7DB4-89546400D9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101DE-9406-7F39-813B-8DFB6201B0DF}"/>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5" name="Footer Placeholder 4">
            <a:extLst>
              <a:ext uri="{FF2B5EF4-FFF2-40B4-BE49-F238E27FC236}">
                <a16:creationId xmlns:a16="http://schemas.microsoft.com/office/drawing/2014/main" id="{4255CCB4-6526-B1ED-0CB6-4EEBBBE951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4E5D01-3207-C264-46B0-A659DA2A274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582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3F88-E14B-DD25-B189-034A216451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160753-73FF-CF60-714C-B215146A49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012C72-AAEA-B318-F984-95068C3C0243}"/>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5" name="Footer Placeholder 4">
            <a:extLst>
              <a:ext uri="{FF2B5EF4-FFF2-40B4-BE49-F238E27FC236}">
                <a16:creationId xmlns:a16="http://schemas.microsoft.com/office/drawing/2014/main" id="{3AD2A59F-5428-D4A8-FD65-23128F86F1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E66284-75D1-C287-5014-F33CEBFAB36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1245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3ABD3F-BA92-F1F6-C27D-34637D4318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D8E31D-1DD7-3067-7215-668C9D2881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501AD6-570F-F0BC-7599-3AC86FCA1A3D}"/>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5" name="Footer Placeholder 4">
            <a:extLst>
              <a:ext uri="{FF2B5EF4-FFF2-40B4-BE49-F238E27FC236}">
                <a16:creationId xmlns:a16="http://schemas.microsoft.com/office/drawing/2014/main" id="{5B25710B-8C1E-E2B0-40DC-8AEEE8AECA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3B7321-069E-D629-E822-7ECF9C2C90F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457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F1210-DBC2-E336-B188-29EAC61648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316341-78DC-8BB9-513B-9D9B48A07898}"/>
              </a:ext>
            </a:extLst>
          </p:cNvPr>
          <p:cNvSpPr>
            <a:spLocks noGrp="1"/>
          </p:cNvSpPr>
          <p:nvPr>
            <p:ph idx="1"/>
          </p:nvPr>
        </p:nvSpPr>
        <p:spPr>
          <a:xfrm>
            <a:off x="0" y="829560"/>
            <a:ext cx="12192000" cy="60284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B5E86A2-599E-103E-35D8-A094DA04B419}"/>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5" name="Footer Placeholder 4">
            <a:extLst>
              <a:ext uri="{FF2B5EF4-FFF2-40B4-BE49-F238E27FC236}">
                <a16:creationId xmlns:a16="http://schemas.microsoft.com/office/drawing/2014/main" id="{DC52E16C-BA0B-D604-FCBA-6BFBA4782B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BF9BF8-AB4A-1D35-511E-B3B1EDE96379}"/>
              </a:ext>
            </a:extLst>
          </p:cNvPr>
          <p:cNvSpPr>
            <a:spLocks noGrp="1"/>
          </p:cNvSpPr>
          <p:nvPr>
            <p:ph type="sldNum" sz="quarter" idx="12"/>
          </p:nvPr>
        </p:nvSpPr>
        <p:spPr/>
        <p:txBody>
          <a:bodyPr/>
          <a:lstStyle/>
          <a:p>
            <a:fld id="{94018AEA-310D-430E-BDC6-7A9DF53D109D}" type="slidenum">
              <a:rPr lang="en-US" smtClean="0"/>
              <a:t>‹#›</a:t>
            </a:fld>
            <a:endParaRPr lang="en-US"/>
          </a:p>
        </p:txBody>
      </p:sp>
    </p:spTree>
    <p:extLst>
      <p:ext uri="{BB962C8B-B14F-4D97-AF65-F5344CB8AC3E}">
        <p14:creationId xmlns:p14="http://schemas.microsoft.com/office/powerpoint/2010/main" val="132983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DA066-E99F-87D3-8557-D02FC1946F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D66E7D-EF74-4F87-9223-13F0ACDC8F1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219607-3776-A760-6137-50188F98CEA2}"/>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5" name="Footer Placeholder 4">
            <a:extLst>
              <a:ext uri="{FF2B5EF4-FFF2-40B4-BE49-F238E27FC236}">
                <a16:creationId xmlns:a16="http://schemas.microsoft.com/office/drawing/2014/main" id="{00C9D8FC-C735-4FAE-6D64-173C865FC7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E3C0D0-B53A-5D55-4167-3A44C06A27A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188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BDF0-E8A7-D2D3-7C37-3EF460F9E0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1D5CC6-C1A1-DCE8-042B-71E56B3357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03F31E-ECFE-26DF-7735-35BA192D6B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A652DE-A65C-79E8-02C9-91B6EEAA7311}"/>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6" name="Footer Placeholder 5">
            <a:extLst>
              <a:ext uri="{FF2B5EF4-FFF2-40B4-BE49-F238E27FC236}">
                <a16:creationId xmlns:a16="http://schemas.microsoft.com/office/drawing/2014/main" id="{763D6ED5-C912-AE9D-CB2C-C36C85C939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FAE3486-F301-F8D3-A468-6DC06B956F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24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4625-6DE4-5EF5-500B-ADCB20FAD3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051CB3-20B4-1B23-BD96-33062FF85B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509D76-32DD-CCFD-54F9-EEB4670723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4F7AD1-2191-A4E0-4095-8A1FDC7FEB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3B5DFF-A6FB-570F-C777-4BE58E8258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4C9B4E-D96C-32D5-88D4-F0023C28A111}"/>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8" name="Footer Placeholder 7">
            <a:extLst>
              <a:ext uri="{FF2B5EF4-FFF2-40B4-BE49-F238E27FC236}">
                <a16:creationId xmlns:a16="http://schemas.microsoft.com/office/drawing/2014/main" id="{6A906D7A-EC9D-0C29-1764-9861FF6DD0D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1910A3F-CDD8-A009-5DE6-39F0BDFBAC3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51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6B5F9-A736-86E2-B03C-4E3795A9D5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834E87-6B63-937F-44CB-5D0E487B6C53}"/>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4" name="Footer Placeholder 3">
            <a:extLst>
              <a:ext uri="{FF2B5EF4-FFF2-40B4-BE49-F238E27FC236}">
                <a16:creationId xmlns:a16="http://schemas.microsoft.com/office/drawing/2014/main" id="{18BB1E90-DF14-EC27-A1D6-071B45B02EB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10AC8A1-A6DB-883B-B311-BBE1BB8DC25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742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AB345-5F4B-CEBD-B42D-2F40DEACA798}"/>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3" name="Footer Placeholder 2">
            <a:extLst>
              <a:ext uri="{FF2B5EF4-FFF2-40B4-BE49-F238E27FC236}">
                <a16:creationId xmlns:a16="http://schemas.microsoft.com/office/drawing/2014/main" id="{26C3DFFB-6AB9-13D1-ECF9-42334065D47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C267BFF-14D6-EED1-CC82-9DCB55053C4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8569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DD149-420D-2531-25B5-D237B8238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00E216-BFA0-BCF9-BE94-ACB4CAC8F4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F57F3A-3CFD-747E-E6AF-049719111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D21E2F-3779-94AD-FFAA-F0F56E193788}"/>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6" name="Footer Placeholder 5">
            <a:extLst>
              <a:ext uri="{FF2B5EF4-FFF2-40B4-BE49-F238E27FC236}">
                <a16:creationId xmlns:a16="http://schemas.microsoft.com/office/drawing/2014/main" id="{8E14CBD2-5FE7-C5B4-AF33-20F30CF356D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3F371C-3A10-C1D6-B7A3-771E25A0C59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240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EDCD5-6219-EAB1-0470-4FD7E16D27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199606-A5DE-A998-0EB3-96A7A1CB0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A1F0D9-3B07-DC32-C04E-EB1CC7F6CF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EBE3B9-CDBB-0F28-7D33-97AD156E456D}"/>
              </a:ext>
            </a:extLst>
          </p:cNvPr>
          <p:cNvSpPr>
            <a:spLocks noGrp="1"/>
          </p:cNvSpPr>
          <p:nvPr>
            <p:ph type="dt" sz="half" idx="10"/>
          </p:nvPr>
        </p:nvSpPr>
        <p:spPr/>
        <p:txBody>
          <a:bodyPr/>
          <a:lstStyle/>
          <a:p>
            <a:fld id="{B61BEF0D-F0BB-DE4B-95CE-6DB70DBA9567}" type="datetimeFigureOut">
              <a:rPr lang="en-US" smtClean="0"/>
              <a:pPr/>
              <a:t>6/18/2024</a:t>
            </a:fld>
            <a:endParaRPr lang="en-US" dirty="0"/>
          </a:p>
        </p:txBody>
      </p:sp>
      <p:sp>
        <p:nvSpPr>
          <p:cNvPr id="6" name="Footer Placeholder 5">
            <a:extLst>
              <a:ext uri="{FF2B5EF4-FFF2-40B4-BE49-F238E27FC236}">
                <a16:creationId xmlns:a16="http://schemas.microsoft.com/office/drawing/2014/main" id="{F2356A3D-E595-0ACA-4294-6CC32EDDB0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049DDE-BBE9-A6BB-E77A-43A46957BCA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all.alphacoders.com/big.php?i=926444"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DB3E6D-3531-FC11-684A-99C1F368DF62}"/>
              </a:ext>
            </a:extLst>
          </p:cNvPr>
          <p:cNvSpPr>
            <a:spLocks noGrp="1"/>
          </p:cNvSpPr>
          <p:nvPr>
            <p:ph type="title"/>
          </p:nvPr>
        </p:nvSpPr>
        <p:spPr>
          <a:xfrm>
            <a:off x="0" y="-9426"/>
            <a:ext cx="12192000" cy="838986"/>
          </a:xfrm>
          <a:prstGeom prst="rect">
            <a:avLst/>
          </a:prstGeom>
          <a:solidFill>
            <a:schemeClr val="tx1">
              <a:alpha val="75000"/>
            </a:schemeClr>
          </a:solidFill>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E2E483E-041F-7115-B917-35A6D24692C8}"/>
              </a:ext>
            </a:extLst>
          </p:cNvPr>
          <p:cNvSpPr>
            <a:spLocks noGrp="1"/>
          </p:cNvSpPr>
          <p:nvPr>
            <p:ph type="body" idx="1"/>
          </p:nvPr>
        </p:nvSpPr>
        <p:spPr>
          <a:xfrm>
            <a:off x="0" y="848414"/>
            <a:ext cx="12192000" cy="6009586"/>
          </a:xfrm>
          <a:prstGeom prst="rect">
            <a:avLst/>
          </a:prstGeom>
          <a:solidFill>
            <a:schemeClr val="tx1">
              <a:alpha val="75000"/>
            </a:schemeClr>
          </a:solidFill>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D65B2E6-2269-785F-39FB-877A1C6394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1BEF0D-F0BB-DE4B-95CE-6DB70DBA9567}" type="datetimeFigureOut">
              <a:rPr lang="en-US" smtClean="0"/>
              <a:pPr/>
              <a:t>6/18/2024</a:t>
            </a:fld>
            <a:endParaRPr lang="en-US" dirty="0"/>
          </a:p>
        </p:txBody>
      </p:sp>
      <p:sp>
        <p:nvSpPr>
          <p:cNvPr id="5" name="Footer Placeholder 4">
            <a:extLst>
              <a:ext uri="{FF2B5EF4-FFF2-40B4-BE49-F238E27FC236}">
                <a16:creationId xmlns:a16="http://schemas.microsoft.com/office/drawing/2014/main" id="{8F402E0C-6FE1-3831-7C4E-8CCD4DD012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878C5A80-CA8C-7A0F-3020-EEAA157D67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453530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914400" rtl="0" eaLnBrk="1" latinLnBrk="0" hangingPunct="1">
        <a:lnSpc>
          <a:spcPct val="90000"/>
        </a:lnSpc>
        <a:spcBef>
          <a:spcPct val="0"/>
        </a:spcBef>
        <a:buNone/>
        <a:defRPr sz="5400" b="1" kern="1200">
          <a:solidFill>
            <a:schemeClr val="bg1"/>
          </a:solidFill>
          <a:effectLst>
            <a:outerShdw blurRad="38100" dist="38100" dir="2700000" algn="tl">
              <a:srgbClr val="000000">
                <a:alpha val="43137"/>
              </a:srgbClr>
            </a:outerShdw>
          </a:effectLst>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800" kern="1200">
          <a:solidFill>
            <a:schemeClr val="bg1"/>
          </a:solidFill>
          <a:effectLst>
            <a:outerShdw blurRad="38100" dist="38100" dir="2700000" algn="tl">
              <a:srgbClr val="000000">
                <a:alpha val="43137"/>
              </a:srgbClr>
            </a:outerShdw>
          </a:effectLst>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800" kern="1200">
          <a:solidFill>
            <a:schemeClr val="bg1"/>
          </a:solidFill>
          <a:effectLst>
            <a:outerShdw blurRad="38100" dist="38100" dir="2700000" algn="tl">
              <a:srgbClr val="000000">
                <a:alpha val="43137"/>
              </a:srgbClr>
            </a:outerShdw>
          </a:effectLst>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800" kern="1200">
          <a:solidFill>
            <a:schemeClr val="bg1"/>
          </a:solidFill>
          <a:effectLst>
            <a:outerShdw blurRad="38100" dist="38100" dir="2700000" algn="tl">
              <a:srgbClr val="000000">
                <a:alpha val="43137"/>
              </a:srgbClr>
            </a:outerShdw>
          </a:effectLst>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800" kern="1200">
          <a:solidFill>
            <a:schemeClr val="bg1"/>
          </a:solidFill>
          <a:effectLst>
            <a:outerShdw blurRad="38100" dist="38100" dir="2700000" algn="tl">
              <a:srgbClr val="000000">
                <a:alpha val="43137"/>
              </a:srgbClr>
            </a:outerShdw>
          </a:effectLst>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800" kern="1200">
          <a:solidFill>
            <a:schemeClr val="bg1"/>
          </a:solidFill>
          <a:effectLst>
            <a:outerShdw blurRad="38100" dist="38100" dir="2700000" algn="tl">
              <a:srgbClr val="000000">
                <a:alpha val="43137"/>
              </a:srgbClr>
            </a:outerShdw>
          </a:effectLst>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Ecclesiastes:</a:t>
            </a:r>
            <a:br>
              <a:rPr lang="en-US" dirty="0"/>
            </a:br>
            <a:r>
              <a:rPr lang="en-US" dirty="0"/>
              <a:t>Wisdom &amp; Folly</a:t>
            </a:r>
          </a:p>
        </p:txBody>
      </p:sp>
      <p:sp>
        <p:nvSpPr>
          <p:cNvPr id="3" name="Subtitle 2"/>
          <p:cNvSpPr>
            <a:spLocks noGrp="1"/>
          </p:cNvSpPr>
          <p:nvPr>
            <p:ph type="subTitle" idx="1"/>
          </p:nvPr>
        </p:nvSpPr>
        <p:spPr>
          <a:xfrm>
            <a:off x="1524000" y="3602038"/>
            <a:ext cx="9144000" cy="847414"/>
          </a:xfrm>
        </p:spPr>
        <p:txBody>
          <a:bodyPr>
            <a:normAutofit/>
          </a:bodyPr>
          <a:lstStyle/>
          <a:p>
            <a:r>
              <a:rPr lang="en-US" sz="5400" i="1" dirty="0"/>
              <a:t>Ecclesiastes 9 &amp; 10</a:t>
            </a:r>
          </a:p>
        </p:txBody>
      </p:sp>
    </p:spTree>
    <p:extLst>
      <p:ext uri="{BB962C8B-B14F-4D97-AF65-F5344CB8AC3E}">
        <p14:creationId xmlns:p14="http://schemas.microsoft.com/office/powerpoint/2010/main" val="129403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Ecclesiastes 9:13-10:15</a:t>
            </a:r>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I have also seen this example of wisdom under the sun, and it seemed great to me. There was a little city with few men in it, and a great king came against it and besieged it, building great </a:t>
            </a:r>
            <a:r>
              <a:rPr lang="en-US" dirty="0" err="1"/>
              <a:t>siegeworks</a:t>
            </a:r>
            <a:r>
              <a:rPr lang="en-US" dirty="0"/>
              <a:t> against it. But there was found in it a poor, wise man, and he by his wisdom delivered the city. Yet no one remembered that poor man. But I say that wisdom is better than might, though the poor man's wisdom is despised and his words are not heard. The words of the wise heard in quiet are better than the shouting of a ruler among fools. Wisdom is better than weapons of war.</a:t>
            </a:r>
          </a:p>
        </p:txBody>
      </p:sp>
    </p:spTree>
    <p:extLst>
      <p:ext uri="{BB962C8B-B14F-4D97-AF65-F5344CB8AC3E}">
        <p14:creationId xmlns:p14="http://schemas.microsoft.com/office/powerpoint/2010/main" val="162192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Ecclesiastes 9:13-10:15</a:t>
            </a:r>
          </a:p>
        </p:txBody>
      </p:sp>
      <p:sp>
        <p:nvSpPr>
          <p:cNvPr id="5" name="Content Placeholder 4"/>
          <p:cNvSpPr>
            <a:spLocks noGrp="1"/>
          </p:cNvSpPr>
          <p:nvPr>
            <p:ph idx="1"/>
          </p:nvPr>
        </p:nvSpPr>
        <p:spPr/>
        <p:txBody>
          <a:bodyPr/>
          <a:lstStyle/>
          <a:p>
            <a:pPr marL="0" indent="0" algn="ctr">
              <a:buNone/>
            </a:pPr>
            <a:r>
              <a:rPr lang="en-US" dirty="0"/>
              <a:t>“One sinner destroys much good. Dead flies make the perfumer's ointment give off a stench; so a little folly outweighs wisdom and honor. A wise man's heart inclines him to the right, but a fool's heart to the left. Even when the fool walks on the road, he lacks sense, and he says to everyone that he is a fool. If the anger of the ruler rises against you, do not leave your place, for calmness will lay great offenses to rest.</a:t>
            </a:r>
          </a:p>
        </p:txBody>
      </p:sp>
    </p:spTree>
    <p:extLst>
      <p:ext uri="{BB962C8B-B14F-4D97-AF65-F5344CB8AC3E}">
        <p14:creationId xmlns:p14="http://schemas.microsoft.com/office/powerpoint/2010/main" val="395425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Ecclesiastes 9:13-10:15</a:t>
            </a:r>
          </a:p>
        </p:txBody>
      </p:sp>
      <p:sp>
        <p:nvSpPr>
          <p:cNvPr id="3" name="Content Placeholder 2"/>
          <p:cNvSpPr>
            <a:spLocks noGrp="1"/>
          </p:cNvSpPr>
          <p:nvPr>
            <p:ph idx="1"/>
          </p:nvPr>
        </p:nvSpPr>
        <p:spPr/>
        <p:txBody>
          <a:bodyPr/>
          <a:lstStyle/>
          <a:p>
            <a:pPr marL="0" indent="0" algn="ctr">
              <a:buNone/>
            </a:pPr>
            <a:r>
              <a:rPr lang="en-US" dirty="0"/>
              <a:t>There is an evil that I have seen under the sun, as it were an error proceeding from the ruler: folly is set in many high places, and the rich sit in a low place. I have seen slaves on horses, and princes walking on the ground like slaves.”</a:t>
            </a:r>
          </a:p>
        </p:txBody>
      </p:sp>
    </p:spTree>
    <p:extLst>
      <p:ext uri="{BB962C8B-B14F-4D97-AF65-F5344CB8AC3E}">
        <p14:creationId xmlns:p14="http://schemas.microsoft.com/office/powerpoint/2010/main" val="1694075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Ecclesiastes 9:13-10:15</a:t>
            </a:r>
          </a:p>
        </p:txBody>
      </p:sp>
      <p:sp>
        <p:nvSpPr>
          <p:cNvPr id="5" name="Content Placeholder 4"/>
          <p:cNvSpPr>
            <a:spLocks noGrp="1"/>
          </p:cNvSpPr>
          <p:nvPr>
            <p:ph idx="1"/>
          </p:nvPr>
        </p:nvSpPr>
        <p:spPr/>
        <p:txBody>
          <a:bodyPr>
            <a:normAutofit/>
          </a:bodyPr>
          <a:lstStyle/>
          <a:p>
            <a:pPr marL="0" indent="0" algn="ctr">
              <a:buNone/>
            </a:pPr>
            <a:r>
              <a:rPr lang="en-US" dirty="0"/>
              <a:t>“He who digs a pit will fall into it, and a serpent will bite him who breaks through a wall. He who quarries stones is hurt by them, and he who splits logs is endangered by them. If the iron is blunt, and one does not sharpen the edge, he must use more strength, but wisdom helps one to succeed. If the serpent bites before it is charmed, there is no advantage to the charmer.”</a:t>
            </a:r>
          </a:p>
        </p:txBody>
      </p:sp>
    </p:spTree>
    <p:extLst>
      <p:ext uri="{BB962C8B-B14F-4D97-AF65-F5344CB8AC3E}">
        <p14:creationId xmlns:p14="http://schemas.microsoft.com/office/powerpoint/2010/main" val="3941274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Ecclesiastes 9:13-10:15</a:t>
            </a:r>
          </a:p>
        </p:txBody>
      </p:sp>
      <p:sp>
        <p:nvSpPr>
          <p:cNvPr id="5" name="Content Placeholder 4"/>
          <p:cNvSpPr>
            <a:spLocks noGrp="1"/>
          </p:cNvSpPr>
          <p:nvPr>
            <p:ph idx="1"/>
          </p:nvPr>
        </p:nvSpPr>
        <p:spPr/>
        <p:txBody>
          <a:bodyPr>
            <a:normAutofit/>
          </a:bodyPr>
          <a:lstStyle/>
          <a:p>
            <a:pPr marL="0" indent="0" algn="ctr">
              <a:buNone/>
            </a:pPr>
            <a:r>
              <a:rPr lang="en-US" dirty="0"/>
              <a:t>“The words of a wise man's mouth win him favor, but the lips of a fool consume him. The beginning of the words of his mouth is foolishness, and the end of his talk is evil madness. A fool multiplies words, though no man knows what is to be, and who can tell him what will be after him? The toil of a fool wearies him, for he does not know the way to the city."</a:t>
            </a:r>
          </a:p>
        </p:txBody>
      </p:sp>
    </p:spTree>
    <p:extLst>
      <p:ext uri="{BB962C8B-B14F-4D97-AF65-F5344CB8AC3E}">
        <p14:creationId xmlns:p14="http://schemas.microsoft.com/office/powerpoint/2010/main" val="3228811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Wisdom vs. Folly (9:13-10:15)</a:t>
            </a:r>
          </a:p>
        </p:txBody>
      </p:sp>
      <p:sp>
        <p:nvSpPr>
          <p:cNvPr id="3" name="Content Placeholder 2"/>
          <p:cNvSpPr>
            <a:spLocks noGrp="1"/>
          </p:cNvSpPr>
          <p:nvPr>
            <p:ph idx="1"/>
          </p:nvPr>
        </p:nvSpPr>
        <p:spPr/>
        <p:txBody>
          <a:bodyPr>
            <a:normAutofit lnSpcReduction="10000"/>
          </a:bodyPr>
          <a:lstStyle/>
          <a:p>
            <a:r>
              <a:rPr lang="en-US" dirty="0"/>
              <a:t>Wisdom:</a:t>
            </a:r>
          </a:p>
          <a:p>
            <a:pPr lvl="1"/>
            <a:r>
              <a:rPr lang="en-US" dirty="0"/>
              <a:t>Is </a:t>
            </a:r>
            <a:r>
              <a:rPr lang="en-US" u="sng" dirty="0"/>
              <a:t>superior</a:t>
            </a:r>
            <a:r>
              <a:rPr lang="en-US" dirty="0"/>
              <a:t> to strength (9:13-18a)</a:t>
            </a:r>
          </a:p>
          <a:p>
            <a:pPr lvl="2"/>
            <a:r>
              <a:rPr lang="en-US" dirty="0"/>
              <a:t>Though we often </a:t>
            </a:r>
            <a:r>
              <a:rPr lang="en-US" u="sng" dirty="0"/>
              <a:t>refuse</a:t>
            </a:r>
            <a:r>
              <a:rPr lang="en-US" dirty="0"/>
              <a:t> it, seeking it only when we are </a:t>
            </a:r>
            <a:r>
              <a:rPr lang="en-US" u="sng" dirty="0"/>
              <a:t>desperate</a:t>
            </a:r>
          </a:p>
          <a:p>
            <a:pPr lvl="1"/>
            <a:r>
              <a:rPr lang="en-US" dirty="0"/>
              <a:t>Is not a safeguard against </a:t>
            </a:r>
            <a:r>
              <a:rPr lang="en-US" u="sng" dirty="0"/>
              <a:t>harm</a:t>
            </a:r>
            <a:r>
              <a:rPr lang="en-US" dirty="0"/>
              <a:t>, but can minimize it by </a:t>
            </a:r>
            <a:r>
              <a:rPr lang="en-US" u="sng" dirty="0"/>
              <a:t>preparation</a:t>
            </a:r>
            <a:r>
              <a:rPr lang="en-US" dirty="0"/>
              <a:t> &amp; </a:t>
            </a:r>
            <a:r>
              <a:rPr lang="en-US" u="sng" dirty="0"/>
              <a:t>foresight</a:t>
            </a:r>
            <a:r>
              <a:rPr lang="en-US" dirty="0"/>
              <a:t> (10:9-11)</a:t>
            </a:r>
          </a:p>
          <a:p>
            <a:pPr lvl="1"/>
            <a:r>
              <a:rPr lang="en-US" dirty="0"/>
              <a:t>Uses </a:t>
            </a:r>
            <a:r>
              <a:rPr lang="en-US" u="sng" dirty="0"/>
              <a:t>few</a:t>
            </a:r>
            <a:r>
              <a:rPr lang="en-US" dirty="0"/>
              <a:t> words and for the </a:t>
            </a:r>
            <a:r>
              <a:rPr lang="en-US" u="sng" dirty="0"/>
              <a:t>benefit</a:t>
            </a:r>
            <a:r>
              <a:rPr lang="en-US" dirty="0"/>
              <a:t> of others (10:12a)</a:t>
            </a:r>
          </a:p>
        </p:txBody>
      </p:sp>
    </p:spTree>
    <p:extLst>
      <p:ext uri="{BB962C8B-B14F-4D97-AF65-F5344CB8AC3E}">
        <p14:creationId xmlns:p14="http://schemas.microsoft.com/office/powerpoint/2010/main" val="418893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Wisdom vs. Folly (9:13-10:15)</a:t>
            </a:r>
          </a:p>
        </p:txBody>
      </p:sp>
      <p:sp>
        <p:nvSpPr>
          <p:cNvPr id="3" name="Content Placeholder 2"/>
          <p:cNvSpPr>
            <a:spLocks noGrp="1"/>
          </p:cNvSpPr>
          <p:nvPr>
            <p:ph idx="1"/>
          </p:nvPr>
        </p:nvSpPr>
        <p:spPr/>
        <p:txBody>
          <a:bodyPr>
            <a:normAutofit/>
          </a:bodyPr>
          <a:lstStyle/>
          <a:p>
            <a:r>
              <a:rPr lang="en-US" dirty="0"/>
              <a:t>Folly:</a:t>
            </a:r>
          </a:p>
          <a:p>
            <a:pPr lvl="1"/>
            <a:r>
              <a:rPr lang="en-US" dirty="0"/>
              <a:t>Can </a:t>
            </a:r>
            <a:r>
              <a:rPr lang="en-US" u="sng" dirty="0"/>
              <a:t>ruin</a:t>
            </a:r>
            <a:r>
              <a:rPr lang="en-US" dirty="0"/>
              <a:t> great wisdom (9:18b-10:1)</a:t>
            </a:r>
          </a:p>
          <a:p>
            <a:pPr lvl="1"/>
            <a:r>
              <a:rPr lang="en-US" dirty="0"/>
              <a:t>Will always be </a:t>
            </a:r>
            <a:r>
              <a:rPr lang="en-US" u="sng" dirty="0"/>
              <a:t>found</a:t>
            </a:r>
            <a:r>
              <a:rPr lang="en-US" dirty="0"/>
              <a:t> out, though it can rise to a great </a:t>
            </a:r>
            <a:r>
              <a:rPr lang="en-US" u="sng" dirty="0"/>
              <a:t>position</a:t>
            </a:r>
            <a:r>
              <a:rPr lang="en-US" dirty="0"/>
              <a:t> (10:4-7)</a:t>
            </a:r>
          </a:p>
          <a:p>
            <a:pPr lvl="2"/>
            <a:r>
              <a:rPr lang="en-US" dirty="0"/>
              <a:t>Slaves/princes: Not a comment on social status, but one’s moral character</a:t>
            </a:r>
          </a:p>
          <a:p>
            <a:pPr lvl="1"/>
            <a:r>
              <a:rPr lang="en-US" dirty="0"/>
              <a:t>Plans evil </a:t>
            </a:r>
            <a:r>
              <a:rPr lang="en-US" u="sng" dirty="0"/>
              <a:t>schemes</a:t>
            </a:r>
            <a:r>
              <a:rPr lang="en-US" dirty="0"/>
              <a:t> find that often </a:t>
            </a:r>
            <a:r>
              <a:rPr lang="en-US" u="sng" dirty="0"/>
              <a:t>backfire</a:t>
            </a:r>
            <a:r>
              <a:rPr lang="en-US" dirty="0"/>
              <a:t> (10:8) </a:t>
            </a:r>
          </a:p>
          <a:p>
            <a:pPr lvl="1"/>
            <a:endParaRPr lang="en-US" dirty="0"/>
          </a:p>
        </p:txBody>
      </p:sp>
    </p:spTree>
    <p:extLst>
      <p:ext uri="{BB962C8B-B14F-4D97-AF65-F5344CB8AC3E}">
        <p14:creationId xmlns:p14="http://schemas.microsoft.com/office/powerpoint/2010/main" val="98230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Wisdom vs. Folly (9:13-10:15)</a:t>
            </a:r>
          </a:p>
        </p:txBody>
      </p:sp>
      <p:sp>
        <p:nvSpPr>
          <p:cNvPr id="3" name="Content Placeholder 2"/>
          <p:cNvSpPr>
            <a:spLocks noGrp="1"/>
          </p:cNvSpPr>
          <p:nvPr>
            <p:ph idx="1"/>
          </p:nvPr>
        </p:nvSpPr>
        <p:spPr/>
        <p:txBody>
          <a:bodyPr>
            <a:normAutofit/>
          </a:bodyPr>
          <a:lstStyle/>
          <a:p>
            <a:r>
              <a:rPr lang="en-US" dirty="0"/>
              <a:t>Folly:</a:t>
            </a:r>
          </a:p>
          <a:p>
            <a:pPr lvl="1"/>
            <a:r>
              <a:rPr lang="en-US" dirty="0"/>
              <a:t>Uses </a:t>
            </a:r>
            <a:r>
              <a:rPr lang="en-US" u="sng" dirty="0"/>
              <a:t>many</a:t>
            </a:r>
            <a:r>
              <a:rPr lang="en-US" dirty="0"/>
              <a:t> words to </a:t>
            </a:r>
            <a:r>
              <a:rPr lang="en-US" u="sng" dirty="0"/>
              <a:t>benefit</a:t>
            </a:r>
            <a:r>
              <a:rPr lang="en-US" dirty="0"/>
              <a:t> only oneself (10:12b-15a)</a:t>
            </a:r>
          </a:p>
          <a:p>
            <a:pPr lvl="1"/>
            <a:r>
              <a:rPr lang="en-US" dirty="0"/>
              <a:t>Does not give true </a:t>
            </a:r>
            <a:r>
              <a:rPr lang="en-US" u="sng" dirty="0"/>
              <a:t>insight</a:t>
            </a:r>
            <a:r>
              <a:rPr lang="en-US" dirty="0"/>
              <a:t> (10:15b)</a:t>
            </a:r>
          </a:p>
        </p:txBody>
      </p:sp>
    </p:spTree>
    <p:extLst>
      <p:ext uri="{BB962C8B-B14F-4D97-AF65-F5344CB8AC3E}">
        <p14:creationId xmlns:p14="http://schemas.microsoft.com/office/powerpoint/2010/main" val="420797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Ecclesiastes 10:16-20</a:t>
            </a:r>
          </a:p>
        </p:txBody>
      </p:sp>
      <p:sp>
        <p:nvSpPr>
          <p:cNvPr id="5" name="Content Placeholder 4"/>
          <p:cNvSpPr>
            <a:spLocks noGrp="1"/>
          </p:cNvSpPr>
          <p:nvPr>
            <p:ph idx="1"/>
          </p:nvPr>
        </p:nvSpPr>
        <p:spPr/>
        <p:txBody>
          <a:bodyPr>
            <a:normAutofit fontScale="92500" lnSpcReduction="10000"/>
          </a:bodyPr>
          <a:lstStyle/>
          <a:p>
            <a:pPr marL="0" indent="0" algn="ctr">
              <a:buNone/>
            </a:pPr>
            <a:r>
              <a:rPr lang="en-US" dirty="0"/>
              <a:t>“Woe to you, O land, when your king is a child, and your princes feast in the morning! Happy are you, O land, when your king is the son of the nobility, and your princes feast at the proper time, for strength, and not for drunkenness! Through sloth the roof sinks in, and through indolence the house leaks. Bread is made for laughter, and wine gladdens life, and money answers everything. Even in your thoughts, do not curse the king, nor in your bedroom curse the rich, for a bird of the air will carry your voice, or some winged creature tell the matter.”</a:t>
            </a:r>
          </a:p>
        </p:txBody>
      </p:sp>
    </p:spTree>
    <p:extLst>
      <p:ext uri="{BB962C8B-B14F-4D97-AF65-F5344CB8AC3E}">
        <p14:creationId xmlns:p14="http://schemas.microsoft.com/office/powerpoint/2010/main" val="438590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Rulers (10:16-20)</a:t>
            </a:r>
          </a:p>
        </p:txBody>
      </p:sp>
      <p:sp>
        <p:nvSpPr>
          <p:cNvPr id="3" name="Content Placeholder 2"/>
          <p:cNvSpPr>
            <a:spLocks noGrp="1"/>
          </p:cNvSpPr>
          <p:nvPr>
            <p:ph idx="1"/>
          </p:nvPr>
        </p:nvSpPr>
        <p:spPr/>
        <p:txBody>
          <a:bodyPr>
            <a:normAutofit/>
          </a:bodyPr>
          <a:lstStyle/>
          <a:p>
            <a:r>
              <a:rPr lang="en-US" dirty="0"/>
              <a:t>The mark </a:t>
            </a:r>
            <a:r>
              <a:rPr lang="en-US"/>
              <a:t>of a good </a:t>
            </a:r>
            <a:r>
              <a:rPr lang="en-US" dirty="0"/>
              <a:t>leader is their </a:t>
            </a:r>
            <a:r>
              <a:rPr lang="en-US" u="sng" dirty="0"/>
              <a:t>wisdom</a:t>
            </a:r>
          </a:p>
          <a:p>
            <a:r>
              <a:rPr lang="en-US" dirty="0"/>
              <a:t>Those who have no </a:t>
            </a:r>
            <a:r>
              <a:rPr lang="en-US" u="sng" dirty="0"/>
              <a:t>self-control</a:t>
            </a:r>
            <a:r>
              <a:rPr lang="en-US" dirty="0"/>
              <a:t> &amp; act </a:t>
            </a:r>
            <a:r>
              <a:rPr lang="en-US" u="sng" dirty="0"/>
              <a:t>childish</a:t>
            </a:r>
            <a:r>
              <a:rPr lang="en-US" dirty="0"/>
              <a:t> will ruin the land</a:t>
            </a:r>
          </a:p>
          <a:p>
            <a:pPr lvl="1"/>
            <a:r>
              <a:rPr lang="en-US" dirty="0"/>
              <a:t>Child/Princes &amp; Nobility: Again, not a comment on social status, but one’s moral character</a:t>
            </a:r>
          </a:p>
        </p:txBody>
      </p:sp>
    </p:spTree>
    <p:extLst>
      <p:ext uri="{BB962C8B-B14F-4D97-AF65-F5344CB8AC3E}">
        <p14:creationId xmlns:p14="http://schemas.microsoft.com/office/powerpoint/2010/main" val="195960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Recap</a:t>
            </a:r>
          </a:p>
        </p:txBody>
      </p:sp>
      <p:sp>
        <p:nvSpPr>
          <p:cNvPr id="3" name="Content Placeholder 2"/>
          <p:cNvSpPr>
            <a:spLocks noGrp="1"/>
          </p:cNvSpPr>
          <p:nvPr>
            <p:ph idx="1"/>
          </p:nvPr>
        </p:nvSpPr>
        <p:spPr/>
        <p:txBody>
          <a:bodyPr/>
          <a:lstStyle/>
          <a:p>
            <a:r>
              <a:rPr lang="en-US" dirty="0"/>
              <a:t>Solomon wrote Ecclesiastes as a reflection of his own life’s experiences</a:t>
            </a:r>
          </a:p>
          <a:p>
            <a:r>
              <a:rPr lang="en-US" dirty="0"/>
              <a:t>He uses the term vanity (</a:t>
            </a:r>
            <a:r>
              <a:rPr lang="en-US" i="1" dirty="0" err="1"/>
              <a:t>hebel</a:t>
            </a:r>
            <a:r>
              <a:rPr lang="en-US" dirty="0"/>
              <a:t>) to speak of the dissatisfaction and lack of fulfillment one feels with various aspects of life</a:t>
            </a:r>
          </a:p>
          <a:p>
            <a:r>
              <a:rPr lang="en-US" dirty="0"/>
              <a:t>Fulfillment and satisfaction can only be found in a relationship with God (Ecc. 12:13)</a:t>
            </a:r>
          </a:p>
        </p:txBody>
      </p:sp>
    </p:spTree>
    <p:extLst>
      <p:ext uri="{BB962C8B-B14F-4D97-AF65-F5344CB8AC3E}">
        <p14:creationId xmlns:p14="http://schemas.microsoft.com/office/powerpoint/2010/main" val="240498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Rulers (10:16-20)</a:t>
            </a:r>
          </a:p>
        </p:txBody>
      </p:sp>
      <p:sp>
        <p:nvSpPr>
          <p:cNvPr id="3" name="Content Placeholder 2"/>
          <p:cNvSpPr>
            <a:spLocks noGrp="1"/>
          </p:cNvSpPr>
          <p:nvPr>
            <p:ph idx="1"/>
          </p:nvPr>
        </p:nvSpPr>
        <p:spPr/>
        <p:txBody>
          <a:bodyPr>
            <a:normAutofit/>
          </a:bodyPr>
          <a:lstStyle/>
          <a:p>
            <a:r>
              <a:rPr lang="en-US" u="sng" dirty="0"/>
              <a:t>Sloth</a:t>
            </a:r>
            <a:r>
              <a:rPr lang="en-US" dirty="0"/>
              <a:t> is dangerous both personally &amp; nationally (v. 18)</a:t>
            </a:r>
            <a:endParaRPr lang="en-US" u="sng" dirty="0"/>
          </a:p>
          <a:p>
            <a:pPr lvl="1"/>
            <a:r>
              <a:rPr lang="en-US" dirty="0"/>
              <a:t>When we are unwilling to do hard work, our </a:t>
            </a:r>
            <a:r>
              <a:rPr lang="en-US" u="sng" dirty="0"/>
              <a:t>household/nation</a:t>
            </a:r>
            <a:r>
              <a:rPr lang="en-US" dirty="0"/>
              <a:t> suffers</a:t>
            </a:r>
          </a:p>
        </p:txBody>
      </p:sp>
    </p:spTree>
    <p:extLst>
      <p:ext uri="{BB962C8B-B14F-4D97-AF65-F5344CB8AC3E}">
        <p14:creationId xmlns:p14="http://schemas.microsoft.com/office/powerpoint/2010/main" val="21512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What?</a:t>
            </a:r>
          </a:p>
        </p:txBody>
      </p:sp>
      <p:sp>
        <p:nvSpPr>
          <p:cNvPr id="3" name="Content Placeholder 2"/>
          <p:cNvSpPr>
            <a:spLocks noGrp="1"/>
          </p:cNvSpPr>
          <p:nvPr>
            <p:ph idx="1"/>
          </p:nvPr>
        </p:nvSpPr>
        <p:spPr/>
        <p:txBody>
          <a:bodyPr>
            <a:normAutofit/>
          </a:bodyPr>
          <a:lstStyle/>
          <a:p>
            <a:r>
              <a:rPr lang="en-US" dirty="0"/>
              <a:t>Since life is fleeting, are we enjoying our blessings in the Lord?</a:t>
            </a:r>
          </a:p>
          <a:p>
            <a:r>
              <a:rPr lang="en-US" dirty="0"/>
              <a:t>Are we pursuing wisdom or folly?</a:t>
            </a:r>
          </a:p>
          <a:p>
            <a:r>
              <a:rPr lang="en-US" dirty="0"/>
              <a:t>Do we see how our actions affect those around us, both in our household &amp; our nation?</a:t>
            </a:r>
          </a:p>
        </p:txBody>
      </p:sp>
    </p:spTree>
    <p:extLst>
      <p:ext uri="{BB962C8B-B14F-4D97-AF65-F5344CB8AC3E}">
        <p14:creationId xmlns:p14="http://schemas.microsoft.com/office/powerpoint/2010/main" val="383452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Meditation Verse</a:t>
            </a:r>
          </a:p>
        </p:txBody>
      </p:sp>
      <p:sp>
        <p:nvSpPr>
          <p:cNvPr id="3" name="Content Placeholder 2"/>
          <p:cNvSpPr>
            <a:spLocks noGrp="1"/>
          </p:cNvSpPr>
          <p:nvPr>
            <p:ph idx="1"/>
          </p:nvPr>
        </p:nvSpPr>
        <p:spPr/>
        <p:txBody>
          <a:bodyPr>
            <a:normAutofit/>
          </a:bodyPr>
          <a:lstStyle/>
          <a:p>
            <a:pPr marL="0" indent="0" algn="ctr">
              <a:buNone/>
            </a:pPr>
            <a:r>
              <a:rPr lang="en-US" i="1" dirty="0"/>
              <a:t>Ecclesiastes 9:17</a:t>
            </a:r>
          </a:p>
          <a:p>
            <a:pPr marL="0" indent="0" algn="ctr">
              <a:buNone/>
            </a:pPr>
            <a:r>
              <a:rPr lang="en-US" dirty="0"/>
              <a:t>“The words of the wise heard in quiet are better than the shouting of a ruler among fools.”</a:t>
            </a:r>
          </a:p>
          <a:p>
            <a:pPr marL="0" indent="0" algn="ctr">
              <a:buNone/>
            </a:pPr>
            <a:endParaRPr lang="en-US" dirty="0"/>
          </a:p>
          <a:p>
            <a:pPr marL="0" indent="0" algn="ctr">
              <a:buNone/>
            </a:pPr>
            <a:r>
              <a:rPr lang="en-US" sz="5400" b="1" dirty="0"/>
              <a:t>Scripture Reading Challenge</a:t>
            </a:r>
          </a:p>
          <a:p>
            <a:pPr marL="0" indent="0" algn="ctr">
              <a:buNone/>
            </a:pPr>
            <a:r>
              <a:rPr lang="en-US" i="1" dirty="0"/>
              <a:t>Ecclesiastes 11 &amp; 12</a:t>
            </a:r>
          </a:p>
        </p:txBody>
      </p:sp>
    </p:spTree>
    <p:extLst>
      <p:ext uri="{BB962C8B-B14F-4D97-AF65-F5344CB8AC3E}">
        <p14:creationId xmlns:p14="http://schemas.microsoft.com/office/powerpoint/2010/main" val="1057741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Ecclesiastes 9:1-12</a:t>
            </a:r>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But all this I laid to heart, examining it all, how the righteous and the wise and their deeds are in the hand of God. Whether it is love or hate, man does not know; both are before him. It is the same for all, since the same event happens to the righteous and the wicked, to the good and the evil, to the clean and the unclean, to him who sacrifices and him who does not sacrifice. As the good one is, so is the sinner, and he who swears is as he who shuns an oath. This is an evil in all that is done under the sun, that the same event happens to all.</a:t>
            </a:r>
          </a:p>
        </p:txBody>
      </p:sp>
    </p:spTree>
    <p:extLst>
      <p:ext uri="{BB962C8B-B14F-4D97-AF65-F5344CB8AC3E}">
        <p14:creationId xmlns:p14="http://schemas.microsoft.com/office/powerpoint/2010/main" val="26908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Ecclesiastes 9:1-12</a:t>
            </a:r>
          </a:p>
        </p:txBody>
      </p:sp>
      <p:sp>
        <p:nvSpPr>
          <p:cNvPr id="3" name="Content Placeholder 2"/>
          <p:cNvSpPr>
            <a:spLocks noGrp="1"/>
          </p:cNvSpPr>
          <p:nvPr>
            <p:ph idx="1"/>
          </p:nvPr>
        </p:nvSpPr>
        <p:spPr/>
        <p:txBody>
          <a:bodyPr>
            <a:normAutofit lnSpcReduction="10000"/>
          </a:bodyPr>
          <a:lstStyle/>
          <a:p>
            <a:pPr marL="0" indent="0" algn="ctr">
              <a:buNone/>
            </a:pPr>
            <a:r>
              <a:rPr lang="en-US" dirty="0"/>
              <a:t>Also, the hearts of the children of man are full of evil, and madness is in their hearts while they live, and after that they go to the dead. But he who is joined with all the living has hope, for a living dog is better than a dead lion. For the living know that they will die, but the dead know nothing, and they have no more reward, for the memory of them is forgotten. Their love and their hate and their envy have already perished, and forever they have no more share in all that is done under the sun. </a:t>
            </a:r>
          </a:p>
        </p:txBody>
      </p:sp>
    </p:spTree>
    <p:extLst>
      <p:ext uri="{BB962C8B-B14F-4D97-AF65-F5344CB8AC3E}">
        <p14:creationId xmlns:p14="http://schemas.microsoft.com/office/powerpoint/2010/main" val="1757550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Ecclesiastes 9:1-12</a:t>
            </a:r>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Go, eat your bread with joy, and drink your wine with a merry heart, for God has already approved what you do. Let your garments be always white. Let not oil be lacking on your head. Enjoy life with the wife whom you love, all the days of your vain life that he has given you under the sun, because that is your portion in life and in your toil at which you toil under the sun. Whatever your hand finds to do, do it with your might, for there is no work or thought or knowledge or wisdom in Sheol, to which you are going.</a:t>
            </a:r>
          </a:p>
        </p:txBody>
      </p:sp>
    </p:spTree>
    <p:extLst>
      <p:ext uri="{BB962C8B-B14F-4D97-AF65-F5344CB8AC3E}">
        <p14:creationId xmlns:p14="http://schemas.microsoft.com/office/powerpoint/2010/main" val="90411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Ecclesiastes 9:1-12</a:t>
            </a:r>
          </a:p>
        </p:txBody>
      </p:sp>
      <p:sp>
        <p:nvSpPr>
          <p:cNvPr id="3" name="Content Placeholder 2"/>
          <p:cNvSpPr>
            <a:spLocks noGrp="1"/>
          </p:cNvSpPr>
          <p:nvPr>
            <p:ph idx="1"/>
          </p:nvPr>
        </p:nvSpPr>
        <p:spPr/>
        <p:txBody>
          <a:bodyPr>
            <a:normAutofit/>
          </a:bodyPr>
          <a:lstStyle/>
          <a:p>
            <a:pPr marL="0" indent="0" algn="ctr">
              <a:buNone/>
            </a:pPr>
            <a:r>
              <a:rPr lang="en-US" dirty="0"/>
              <a:t>Again I saw that under the sun the race is not to the swift, nor the battle to the strong, nor bread to the wise, nor riches to the intelligent, nor favor to those with knowledge, but time and chance happen to them all. For man does not know his time. Like fish that are taken in an evil net, and like birds that are caught in a snare, so the children of man are snared at an evil time, when it suddenly falls upon them. </a:t>
            </a:r>
          </a:p>
        </p:txBody>
      </p:sp>
    </p:spTree>
    <p:extLst>
      <p:ext uri="{BB962C8B-B14F-4D97-AF65-F5344CB8AC3E}">
        <p14:creationId xmlns:p14="http://schemas.microsoft.com/office/powerpoint/2010/main" val="2307182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Death &amp; Life (9:1-12)</a:t>
            </a:r>
          </a:p>
        </p:txBody>
      </p:sp>
      <p:sp>
        <p:nvSpPr>
          <p:cNvPr id="3" name="Content Placeholder 2"/>
          <p:cNvSpPr>
            <a:spLocks noGrp="1"/>
          </p:cNvSpPr>
          <p:nvPr>
            <p:ph idx="1"/>
          </p:nvPr>
        </p:nvSpPr>
        <p:spPr/>
        <p:txBody>
          <a:bodyPr>
            <a:normAutofit/>
          </a:bodyPr>
          <a:lstStyle/>
          <a:p>
            <a:r>
              <a:rPr lang="en-US" dirty="0"/>
              <a:t>Death is a </a:t>
            </a:r>
            <a:r>
              <a:rPr lang="en-US" u="sng" dirty="0"/>
              <a:t>certainty</a:t>
            </a:r>
            <a:r>
              <a:rPr lang="en-US" dirty="0"/>
              <a:t> for all humanity (v. 2-3)</a:t>
            </a:r>
          </a:p>
          <a:p>
            <a:pPr lvl="1"/>
            <a:r>
              <a:rPr lang="en-US" dirty="0"/>
              <a:t>Whether we are </a:t>
            </a:r>
            <a:r>
              <a:rPr lang="en-US" u="sng" dirty="0"/>
              <a:t>righteous</a:t>
            </a:r>
            <a:r>
              <a:rPr lang="en-US" dirty="0"/>
              <a:t> or </a:t>
            </a:r>
            <a:r>
              <a:rPr lang="en-US" u="sng" dirty="0"/>
              <a:t>wicked</a:t>
            </a:r>
          </a:p>
          <a:p>
            <a:pPr lvl="1"/>
            <a:r>
              <a:rPr lang="en-US" dirty="0"/>
              <a:t>This seems </a:t>
            </a:r>
            <a:r>
              <a:rPr lang="en-US" u="sng" dirty="0"/>
              <a:t>evil</a:t>
            </a:r>
            <a:r>
              <a:rPr lang="en-US" dirty="0"/>
              <a:t> at first glance</a:t>
            </a:r>
          </a:p>
          <a:p>
            <a:pPr lvl="2"/>
            <a:r>
              <a:rPr lang="en-US" dirty="0"/>
              <a:t>But death is the great </a:t>
            </a:r>
            <a:r>
              <a:rPr lang="en-US" u="sng" dirty="0"/>
              <a:t>equalizer</a:t>
            </a:r>
            <a:r>
              <a:rPr lang="en-US" dirty="0"/>
              <a:t> (v. 6)</a:t>
            </a:r>
          </a:p>
          <a:p>
            <a:r>
              <a:rPr lang="en-US" dirty="0"/>
              <a:t>Yet, </a:t>
            </a:r>
            <a:r>
              <a:rPr lang="en-US" u="sng" dirty="0"/>
              <a:t>life</a:t>
            </a:r>
            <a:r>
              <a:rPr lang="en-US" dirty="0"/>
              <a:t> is better than death because while we are alive, we have </a:t>
            </a:r>
            <a:r>
              <a:rPr lang="en-US" u="sng" dirty="0"/>
              <a:t>hope</a:t>
            </a:r>
            <a:r>
              <a:rPr lang="en-US" dirty="0"/>
              <a:t> (v. 4)</a:t>
            </a:r>
            <a:endParaRPr lang="en-US" u="sng" dirty="0"/>
          </a:p>
        </p:txBody>
      </p:sp>
    </p:spTree>
    <p:extLst>
      <p:ext uri="{BB962C8B-B14F-4D97-AF65-F5344CB8AC3E}">
        <p14:creationId xmlns:p14="http://schemas.microsoft.com/office/powerpoint/2010/main" val="367157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Death &amp; Life (9:1-12)</a:t>
            </a:r>
          </a:p>
        </p:txBody>
      </p:sp>
      <p:sp>
        <p:nvSpPr>
          <p:cNvPr id="3" name="Content Placeholder 2"/>
          <p:cNvSpPr>
            <a:spLocks noGrp="1"/>
          </p:cNvSpPr>
          <p:nvPr>
            <p:ph idx="1"/>
          </p:nvPr>
        </p:nvSpPr>
        <p:spPr/>
        <p:txBody>
          <a:bodyPr>
            <a:normAutofit/>
          </a:bodyPr>
          <a:lstStyle/>
          <a:p>
            <a:r>
              <a:rPr lang="en-US" dirty="0"/>
              <a:t>The solution to the inevitability of death is to </a:t>
            </a:r>
            <a:r>
              <a:rPr lang="en-US" u="sng" dirty="0"/>
              <a:t>enjoy</a:t>
            </a:r>
            <a:r>
              <a:rPr lang="en-US" dirty="0"/>
              <a:t> </a:t>
            </a:r>
            <a:r>
              <a:rPr lang="en-US" u="sng" dirty="0"/>
              <a:t>life</a:t>
            </a:r>
            <a:r>
              <a:rPr lang="en-US" dirty="0"/>
              <a:t>(v. 7-10)</a:t>
            </a:r>
          </a:p>
          <a:p>
            <a:pPr lvl="1"/>
            <a:r>
              <a:rPr lang="en-US" dirty="0"/>
              <a:t>Especially because it is </a:t>
            </a:r>
            <a:r>
              <a:rPr lang="en-US" u="sng" dirty="0"/>
              <a:t>fleeting</a:t>
            </a:r>
          </a:p>
          <a:p>
            <a:pPr lvl="1"/>
            <a:r>
              <a:rPr lang="en-US" i="1" dirty="0"/>
              <a:t>Sheol </a:t>
            </a:r>
            <a:r>
              <a:rPr lang="en-US" dirty="0"/>
              <a:t>(v. 10): the </a:t>
            </a:r>
            <a:r>
              <a:rPr lang="en-US" u="sng" dirty="0"/>
              <a:t>grave</a:t>
            </a:r>
            <a:r>
              <a:rPr lang="en-US" dirty="0"/>
              <a:t>, the place of the </a:t>
            </a:r>
            <a:r>
              <a:rPr lang="en-US" u="sng" dirty="0"/>
              <a:t>dead</a:t>
            </a:r>
          </a:p>
          <a:p>
            <a:pPr lvl="2"/>
            <a:r>
              <a:rPr lang="en-US" dirty="0"/>
              <a:t>Not hell</a:t>
            </a:r>
          </a:p>
          <a:p>
            <a:r>
              <a:rPr lang="en-US" dirty="0"/>
              <a:t>We are called to be </a:t>
            </a:r>
            <a:r>
              <a:rPr lang="en-US" u="sng" dirty="0"/>
              <a:t>joyful</a:t>
            </a:r>
            <a:r>
              <a:rPr lang="en-US" dirty="0"/>
              <a:t> and enjoy the </a:t>
            </a:r>
            <a:r>
              <a:rPr lang="en-US" u="sng" dirty="0"/>
              <a:t>blessings</a:t>
            </a:r>
            <a:r>
              <a:rPr lang="en-US" dirty="0"/>
              <a:t> of God</a:t>
            </a:r>
          </a:p>
          <a:p>
            <a:pPr lvl="1"/>
            <a:r>
              <a:rPr lang="en-US" dirty="0"/>
              <a:t>Including our </a:t>
            </a:r>
            <a:r>
              <a:rPr lang="en-US" u="sng" dirty="0"/>
              <a:t>spouses</a:t>
            </a:r>
            <a:r>
              <a:rPr lang="en-US" dirty="0"/>
              <a:t>, </a:t>
            </a:r>
            <a:r>
              <a:rPr lang="en-US" u="sng" dirty="0"/>
              <a:t>family</a:t>
            </a:r>
            <a:r>
              <a:rPr lang="en-US" dirty="0"/>
              <a:t>, &amp; </a:t>
            </a:r>
            <a:r>
              <a:rPr lang="en-US" u="sng" dirty="0"/>
              <a:t>work</a:t>
            </a:r>
          </a:p>
        </p:txBody>
      </p:sp>
    </p:spTree>
    <p:extLst>
      <p:ext uri="{BB962C8B-B14F-4D97-AF65-F5344CB8AC3E}">
        <p14:creationId xmlns:p14="http://schemas.microsoft.com/office/powerpoint/2010/main" val="57909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Death &amp; Life (9:1-12)</a:t>
            </a:r>
          </a:p>
        </p:txBody>
      </p:sp>
      <p:sp>
        <p:nvSpPr>
          <p:cNvPr id="3" name="Content Placeholder 2"/>
          <p:cNvSpPr>
            <a:spLocks noGrp="1"/>
          </p:cNvSpPr>
          <p:nvPr>
            <p:ph idx="1"/>
          </p:nvPr>
        </p:nvSpPr>
        <p:spPr/>
        <p:txBody>
          <a:bodyPr>
            <a:normAutofit/>
          </a:bodyPr>
          <a:lstStyle/>
          <a:p>
            <a:r>
              <a:rPr lang="en-US" dirty="0"/>
              <a:t>Our strengths &amp; gifts do not assure </a:t>
            </a:r>
            <a:r>
              <a:rPr lang="en-US" u="sng" dirty="0"/>
              <a:t>success</a:t>
            </a:r>
            <a:r>
              <a:rPr lang="en-US" dirty="0"/>
              <a:t> in life (v. 11-12)</a:t>
            </a:r>
          </a:p>
          <a:p>
            <a:pPr lvl="1"/>
            <a:r>
              <a:rPr lang="en-US" dirty="0"/>
              <a:t>The only guarantee in life is that it will end in </a:t>
            </a:r>
            <a:r>
              <a:rPr lang="en-US" u="sng" dirty="0"/>
              <a:t>death</a:t>
            </a:r>
          </a:p>
          <a:p>
            <a:pPr lvl="1"/>
            <a:r>
              <a:rPr lang="en-US" dirty="0"/>
              <a:t>This would be depressing if death were the </a:t>
            </a:r>
            <a:r>
              <a:rPr lang="en-US" u="sng" dirty="0"/>
              <a:t>end</a:t>
            </a:r>
          </a:p>
          <a:p>
            <a:pPr lvl="1"/>
            <a:r>
              <a:rPr lang="en-US" dirty="0"/>
              <a:t>But it is not!</a:t>
            </a:r>
          </a:p>
        </p:txBody>
      </p:sp>
    </p:spTree>
    <p:extLst>
      <p:ext uri="{BB962C8B-B14F-4D97-AF65-F5344CB8AC3E}">
        <p14:creationId xmlns:p14="http://schemas.microsoft.com/office/powerpoint/2010/main" val="133060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158</TotalTime>
  <Words>1588</Words>
  <Application>Microsoft Office PowerPoint</Application>
  <PresentationFormat>Widescreen</PresentationFormat>
  <Paragraphs>77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Aptos</vt:lpstr>
      <vt:lpstr>Arial</vt:lpstr>
      <vt:lpstr>Garamond</vt:lpstr>
      <vt:lpstr>Office Theme</vt:lpstr>
      <vt:lpstr>Ecclesiastes: Wisdom &amp; Folly</vt:lpstr>
      <vt:lpstr>Recap</vt:lpstr>
      <vt:lpstr>Ecclesiastes 9:1-12</vt:lpstr>
      <vt:lpstr>Ecclesiastes 9:1-12</vt:lpstr>
      <vt:lpstr>Ecclesiastes 9:1-12</vt:lpstr>
      <vt:lpstr>Ecclesiastes 9:1-12</vt:lpstr>
      <vt:lpstr>On Death &amp; Life (9:1-12)</vt:lpstr>
      <vt:lpstr>On Death &amp; Life (9:1-12)</vt:lpstr>
      <vt:lpstr>On Death &amp; Life (9:1-12)</vt:lpstr>
      <vt:lpstr>Ecclesiastes 9:13-10:15</vt:lpstr>
      <vt:lpstr>Ecclesiastes 9:13-10:15</vt:lpstr>
      <vt:lpstr>Ecclesiastes 9:13-10:15</vt:lpstr>
      <vt:lpstr>Ecclesiastes 9:13-10:15</vt:lpstr>
      <vt:lpstr>Ecclesiastes 9:13-10:15</vt:lpstr>
      <vt:lpstr>Wisdom vs. Folly (9:13-10:15)</vt:lpstr>
      <vt:lpstr>Wisdom vs. Folly (9:13-10:15)</vt:lpstr>
      <vt:lpstr>Wisdom vs. Folly (9:13-10:15)</vt:lpstr>
      <vt:lpstr>Ecclesiastes 10:16-20</vt:lpstr>
      <vt:lpstr>On Rulers (10:16-20)</vt:lpstr>
      <vt:lpstr>On Rulers (10:16-20)</vt:lpstr>
      <vt:lpstr>So What?</vt:lpstr>
      <vt:lpstr>Meditation Verse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Chasing the Wind: The Fate of All</dc:title>
  <dc:creator>Jeffrey Starnes</dc:creator>
  <cp:lastModifiedBy>Jeffrey Starnes</cp:lastModifiedBy>
  <cp:revision>10</cp:revision>
  <dcterms:created xsi:type="dcterms:W3CDTF">2016-08-02T15:13:17Z</dcterms:created>
  <dcterms:modified xsi:type="dcterms:W3CDTF">2024-06-18T19:10:34Z</dcterms:modified>
</cp:coreProperties>
</file>